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1B2A6-B975-4ACA-BE03-333E4135E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58" y="3398968"/>
            <a:ext cx="1396105" cy="2517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8C0D6B-6761-4866-9100-14EB76636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752" y="3377630"/>
            <a:ext cx="1353429" cy="2560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983BB-B2AF-4F3F-96B7-3D7446CCFB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6389" y="3359340"/>
            <a:ext cx="1347333" cy="2578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6692-A1E9-41D6-B2E3-B42C147E79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9620" y="3377630"/>
            <a:ext cx="139000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1E906-A5C8-497F-947A-CA26EB801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50" t="7827" r="18174" b="17866"/>
          <a:stretch/>
        </p:blipFill>
        <p:spPr>
          <a:xfrm>
            <a:off x="8589196" y="1982912"/>
            <a:ext cx="1387011" cy="25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16</cp:revision>
  <dcterms:created xsi:type="dcterms:W3CDTF">2019-05-08T14:52:10Z</dcterms:created>
  <dcterms:modified xsi:type="dcterms:W3CDTF">2019-05-09T19:59:56Z</dcterms:modified>
</cp:coreProperties>
</file>